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1B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82E032-5E7E-4C54-9D97-54D55F866C04}" v="9" dt="2025-01-29T16:20:48.3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35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MMC Office" userId="2504dca4-e37f-47e5-b4ae-13d0ee3bbd1f" providerId="ADAL" clId="{A682E032-5E7E-4C54-9D97-54D55F866C04}"/>
    <pc:docChg chg="undo custSel addSld delSld modSld">
      <pc:chgData name="IMMC Office" userId="2504dca4-e37f-47e5-b4ae-13d0ee3bbd1f" providerId="ADAL" clId="{A682E032-5E7E-4C54-9D97-54D55F866C04}" dt="2025-01-29T17:55:33.001" v="1169" actId="20577"/>
      <pc:docMkLst>
        <pc:docMk/>
      </pc:docMkLst>
      <pc:sldChg chg="modTransition">
        <pc:chgData name="IMMC Office" userId="2504dca4-e37f-47e5-b4ae-13d0ee3bbd1f" providerId="ADAL" clId="{A682E032-5E7E-4C54-9D97-54D55F866C04}" dt="2025-01-29T14:52:19.208" v="757"/>
        <pc:sldMkLst>
          <pc:docMk/>
          <pc:sldMk cId="3819423259" sldId="256"/>
        </pc:sldMkLst>
      </pc:sldChg>
      <pc:sldChg chg="addSp delSp modSp mod modTransition">
        <pc:chgData name="IMMC Office" userId="2504dca4-e37f-47e5-b4ae-13d0ee3bbd1f" providerId="ADAL" clId="{A682E032-5E7E-4C54-9D97-54D55F866C04}" dt="2025-01-29T16:15:16.872" v="1134" actId="20577"/>
        <pc:sldMkLst>
          <pc:docMk/>
          <pc:sldMk cId="1623174754" sldId="257"/>
        </pc:sldMkLst>
        <pc:spChg chg="add del mod">
          <ac:chgData name="IMMC Office" userId="2504dca4-e37f-47e5-b4ae-13d0ee3bbd1f" providerId="ADAL" clId="{A682E032-5E7E-4C54-9D97-54D55F866C04}" dt="2025-01-29T14:16:32.388" v="3"/>
          <ac:spMkLst>
            <pc:docMk/>
            <pc:sldMk cId="1623174754" sldId="257"/>
            <ac:spMk id="2" creationId="{CE56077D-C4E9-6C7E-CAAD-097233CACDA3}"/>
          </ac:spMkLst>
        </pc:spChg>
        <pc:spChg chg="add mod">
          <ac:chgData name="IMMC Office" userId="2504dca4-e37f-47e5-b4ae-13d0ee3bbd1f" providerId="ADAL" clId="{A682E032-5E7E-4C54-9D97-54D55F866C04}" dt="2025-01-29T16:15:16.872" v="1134" actId="20577"/>
          <ac:spMkLst>
            <pc:docMk/>
            <pc:sldMk cId="1623174754" sldId="257"/>
            <ac:spMk id="3" creationId="{DBF35764-2B2D-F6D6-5CB3-527C6E71A230}"/>
          </ac:spMkLst>
        </pc:spChg>
        <pc:spChg chg="add del mod">
          <ac:chgData name="IMMC Office" userId="2504dca4-e37f-47e5-b4ae-13d0ee3bbd1f" providerId="ADAL" clId="{A682E032-5E7E-4C54-9D97-54D55F866C04}" dt="2025-01-29T16:13:30.450" v="973" actId="478"/>
          <ac:spMkLst>
            <pc:docMk/>
            <pc:sldMk cId="1623174754" sldId="257"/>
            <ac:spMk id="4" creationId="{B2F90A37-B863-661F-4593-3BDE8D7D71B5}"/>
          </ac:spMkLst>
        </pc:spChg>
      </pc:sldChg>
      <pc:sldChg chg="modSp add mod modTransition">
        <pc:chgData name="IMMC Office" userId="2504dca4-e37f-47e5-b4ae-13d0ee3bbd1f" providerId="ADAL" clId="{A682E032-5E7E-4C54-9D97-54D55F866C04}" dt="2025-01-29T14:52:19.208" v="757"/>
        <pc:sldMkLst>
          <pc:docMk/>
          <pc:sldMk cId="3069603450" sldId="258"/>
        </pc:sldMkLst>
        <pc:spChg chg="mod">
          <ac:chgData name="IMMC Office" userId="2504dca4-e37f-47e5-b4ae-13d0ee3bbd1f" providerId="ADAL" clId="{A682E032-5E7E-4C54-9D97-54D55F866C04}" dt="2025-01-29T14:31:07.944" v="405" actId="20577"/>
          <ac:spMkLst>
            <pc:docMk/>
            <pc:sldMk cId="3069603450" sldId="258"/>
            <ac:spMk id="3" creationId="{252969BC-584B-5842-BADD-CE7BBF0D270A}"/>
          </ac:spMkLst>
        </pc:spChg>
        <pc:spChg chg="mod">
          <ac:chgData name="IMMC Office" userId="2504dca4-e37f-47e5-b4ae-13d0ee3bbd1f" providerId="ADAL" clId="{A682E032-5E7E-4C54-9D97-54D55F866C04}" dt="2025-01-29T14:49:35.768" v="756" actId="20577"/>
          <ac:spMkLst>
            <pc:docMk/>
            <pc:sldMk cId="3069603450" sldId="258"/>
            <ac:spMk id="4" creationId="{67D3E6B6-4FF6-327E-A2D2-053F2B830B96}"/>
          </ac:spMkLst>
        </pc:spChg>
      </pc:sldChg>
      <pc:sldChg chg="add">
        <pc:chgData name="IMMC Office" userId="2504dca4-e37f-47e5-b4ae-13d0ee3bbd1f" providerId="ADAL" clId="{A682E032-5E7E-4C54-9D97-54D55F866C04}" dt="2025-01-29T14:52:35.251" v="758"/>
        <pc:sldMkLst>
          <pc:docMk/>
          <pc:sldMk cId="2864628383" sldId="259"/>
        </pc:sldMkLst>
      </pc:sldChg>
      <pc:sldChg chg="addSp modSp add mod">
        <pc:chgData name="IMMC Office" userId="2504dca4-e37f-47e5-b4ae-13d0ee3bbd1f" providerId="ADAL" clId="{A682E032-5E7E-4C54-9D97-54D55F866C04}" dt="2025-01-29T15:12:33.144" v="971" actId="1037"/>
        <pc:sldMkLst>
          <pc:docMk/>
          <pc:sldMk cId="1020970115" sldId="260"/>
        </pc:sldMkLst>
        <pc:spChg chg="mod">
          <ac:chgData name="IMMC Office" userId="2504dca4-e37f-47e5-b4ae-13d0ee3bbd1f" providerId="ADAL" clId="{A682E032-5E7E-4C54-9D97-54D55F866C04}" dt="2025-01-29T15:12:30.018" v="968" actId="1037"/>
          <ac:spMkLst>
            <pc:docMk/>
            <pc:sldMk cId="1020970115" sldId="260"/>
            <ac:spMk id="3" creationId="{F995B070-9376-134C-4041-43B1793EE21B}"/>
          </ac:spMkLst>
        </pc:spChg>
        <pc:spChg chg="mod">
          <ac:chgData name="IMMC Office" userId="2504dca4-e37f-47e5-b4ae-13d0ee3bbd1f" providerId="ADAL" clId="{A682E032-5E7E-4C54-9D97-54D55F866C04}" dt="2025-01-29T15:12:33.144" v="971" actId="1037"/>
          <ac:spMkLst>
            <pc:docMk/>
            <pc:sldMk cId="1020970115" sldId="260"/>
            <ac:spMk id="4" creationId="{711A80E0-32A9-9EF3-427F-4D2A63655F34}"/>
          </ac:spMkLst>
        </pc:spChg>
        <pc:spChg chg="add mod ord">
          <ac:chgData name="IMMC Office" userId="2504dca4-e37f-47e5-b4ae-13d0ee3bbd1f" providerId="ADAL" clId="{A682E032-5E7E-4C54-9D97-54D55F866C04}" dt="2025-01-29T15:12:15.767" v="954" actId="164"/>
          <ac:spMkLst>
            <pc:docMk/>
            <pc:sldMk cId="1020970115" sldId="260"/>
            <ac:spMk id="6" creationId="{F6CE7192-C10D-E78D-AC95-25574C512DAE}"/>
          </ac:spMkLst>
        </pc:spChg>
        <pc:grpChg chg="add mod">
          <ac:chgData name="IMMC Office" userId="2504dca4-e37f-47e5-b4ae-13d0ee3bbd1f" providerId="ADAL" clId="{A682E032-5E7E-4C54-9D97-54D55F866C04}" dt="2025-01-29T15:12:22.834" v="964" actId="1038"/>
          <ac:grpSpMkLst>
            <pc:docMk/>
            <pc:sldMk cId="1020970115" sldId="260"/>
            <ac:grpSpMk id="7" creationId="{FAB1AE28-B9A9-76F7-9A27-97BA76D29443}"/>
          </ac:grpSpMkLst>
        </pc:grpChg>
        <pc:picChg chg="add mod">
          <ac:chgData name="IMMC Office" userId="2504dca4-e37f-47e5-b4ae-13d0ee3bbd1f" providerId="ADAL" clId="{A682E032-5E7E-4C54-9D97-54D55F866C04}" dt="2025-01-29T15:12:15.767" v="954" actId="164"/>
          <ac:picMkLst>
            <pc:docMk/>
            <pc:sldMk cId="1020970115" sldId="260"/>
            <ac:picMk id="5" creationId="{E6A0913A-BD88-2DB9-80D0-F5B07A0C6A91}"/>
          </ac:picMkLst>
        </pc:picChg>
      </pc:sldChg>
      <pc:sldChg chg="add del setBg">
        <pc:chgData name="IMMC Office" userId="2504dca4-e37f-47e5-b4ae-13d0ee3bbd1f" providerId="ADAL" clId="{A682E032-5E7E-4C54-9D97-54D55F866C04}" dt="2025-01-29T14:52:49.660" v="760" actId="47"/>
        <pc:sldMkLst>
          <pc:docMk/>
          <pc:sldMk cId="3063769591" sldId="260"/>
        </pc:sldMkLst>
      </pc:sldChg>
      <pc:sldChg chg="modSp add mod">
        <pc:chgData name="IMMC Office" userId="2504dca4-e37f-47e5-b4ae-13d0ee3bbd1f" providerId="ADAL" clId="{A682E032-5E7E-4C54-9D97-54D55F866C04}" dt="2025-01-29T17:55:33.001" v="1169" actId="20577"/>
        <pc:sldMkLst>
          <pc:docMk/>
          <pc:sldMk cId="711936457" sldId="261"/>
        </pc:sldMkLst>
        <pc:spChg chg="mod">
          <ac:chgData name="IMMC Office" userId="2504dca4-e37f-47e5-b4ae-13d0ee3bbd1f" providerId="ADAL" clId="{A682E032-5E7E-4C54-9D97-54D55F866C04}" dt="2025-01-29T17:55:33.001" v="1169" actId="20577"/>
          <ac:spMkLst>
            <pc:docMk/>
            <pc:sldMk cId="711936457" sldId="261"/>
            <ac:spMk id="4" creationId="{07C743B3-88AE-CE74-1520-908E3EBFB09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4E588-A06E-74C0-12F4-C56549CFCD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410F3-DD0E-2628-5F0E-D208A936AD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1AAFA-809D-8FA9-9517-8A6E3E959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5F0F5-E172-49EA-9619-7A675F078CB5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1DD05-2BE5-BEAD-1455-F8F4464EE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D38389-3A91-98F9-A857-74B7AE211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D61B8-8A3A-41B2-9700-4C9DF1F62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5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0BEA2-AD20-6DA2-547B-26A2455A3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C2A244-8158-2362-E095-3C61D53A8E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682827-8581-4E12-87A0-EC88E0EDB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5F0F5-E172-49EA-9619-7A675F078CB5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8C90E-46B6-16ED-9AFD-A5A886BE2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1F3763-4C33-5BE3-A7D5-9A81FA522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D61B8-8A3A-41B2-9700-4C9DF1F62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054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FA77CD-61E3-FA3A-FE85-46FC2DED1F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349A57-D35C-223D-476A-65456AD75A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388752-6B0F-693C-BD61-076016D54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5F0F5-E172-49EA-9619-7A675F078CB5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8503B3-F46B-035E-F820-7B242FEB5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F1CF74-E884-5E13-0C45-C3C2357BA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D61B8-8A3A-41B2-9700-4C9DF1F62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776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04532-53DA-C388-A4C3-62F66F14B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C57E7-D513-EFB7-B67B-A88FDC63D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A69D3-4A6C-67FE-1A77-2E4BDA009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5F0F5-E172-49EA-9619-7A675F078CB5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614964-295C-740B-C028-D788FEB7B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750B3-8B09-2860-41EA-E3AE1B211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D61B8-8A3A-41B2-9700-4C9DF1F62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305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E1E6C-0593-08C0-39A2-C2747432D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8A7462-6D81-9FC4-8B0D-87EFF0AFA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988E98-E0AA-AC32-DCD8-E881AE02D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5F0F5-E172-49EA-9619-7A675F078CB5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72C2B-CC61-8C59-5D59-6BF00F74F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CF5B5-9B30-A913-37AE-7014E6873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D61B8-8A3A-41B2-9700-4C9DF1F62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106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87B72-6568-1C62-7F17-D77980761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A77E9-762B-A8DA-FA04-FFCD58589C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C7A8CD-747A-B572-0FA5-4F8124FF73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D8B3D0-395E-C903-8086-0F63AE045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5F0F5-E172-49EA-9619-7A675F078CB5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5208E1-1C3A-4C8B-C59D-A6D5C3E0C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BF64B7-5294-785D-A5D4-6989E3255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D61B8-8A3A-41B2-9700-4C9DF1F62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129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35848-D420-72D5-D883-6ADD770E6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CBFDD1-6E8E-D752-C649-58935D8A29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3C6CBB-989B-0C78-2049-39C9167D43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B0C1DA-5571-DFC9-9312-C1912D773F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547755-B877-07E0-1EDF-F95071CFF6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17C08F-C06E-3F3B-B4E0-6D1FE0704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5F0F5-E172-49EA-9619-7A675F078CB5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B95EE2-F425-EF50-B7BF-11BCE6243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D00FE0-5EAF-DE0A-52F7-CDDA3475F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D61B8-8A3A-41B2-9700-4C9DF1F62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610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B3824-336D-5E53-42D9-D48737C5D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FB7070-A1D5-A8EB-2810-9919814A7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5F0F5-E172-49EA-9619-7A675F078CB5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F86990-1787-8F6D-7BD2-53E0B2F7F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8E59A6-678F-CAAB-F1A1-77329E4A2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D61B8-8A3A-41B2-9700-4C9DF1F62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59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3CCDD4-61F4-019F-02C5-615A3A291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5F0F5-E172-49EA-9619-7A675F078CB5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45B45E-149A-FDD7-048F-B7A88775F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FC3DB6-F813-8BEB-286B-70310061D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D61B8-8A3A-41B2-9700-4C9DF1F62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788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C7460-3A70-B546-0312-8304C4EED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3CFA8F-62D5-39B7-1E0F-18BCC65B2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6C470C-CD00-ED7C-DCA9-1AE5610079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AB52C4-B3FB-13D1-1DC3-240532E1A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5F0F5-E172-49EA-9619-7A675F078CB5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4D0FEF-977C-F64C-8D01-D1B52AA96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A298BE-9DE6-B11E-594F-1150B433D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D61B8-8A3A-41B2-9700-4C9DF1F62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1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CA7B4-1F50-92D6-AA8C-EC585B6EA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4EFF56-15B6-286B-35BB-1A4F6C45A2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B9364D-C61D-DCBD-BCCB-FA09CD31CF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D79BB0-F278-EBBE-B65A-F41724C9E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5F0F5-E172-49EA-9619-7A675F078CB5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BA0143-4558-4D36-C5FD-843D726FB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E16C77-B5EF-D117-6B8F-B7375950E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D61B8-8A3A-41B2-9700-4C9DF1F62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22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73B25F-9283-6BF8-8F03-24322D23E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2F0821-B684-8DF2-2D87-4FE5368CE7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1259CC-3A54-2AF0-8584-9536936833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6A5F0F5-E172-49EA-9619-7A675F078CB5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2C537-F20E-29A0-B906-70C7F5D527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A4C676-B4DB-8E8D-02E3-901D1A531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1D61B8-8A3A-41B2-9700-4C9DF1F62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480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ign with a microphone and clipboard&#10;&#10;Description automatically generated">
            <a:extLst>
              <a:ext uri="{FF2B5EF4-FFF2-40B4-BE49-F238E27FC236}">
                <a16:creationId xmlns:a16="http://schemas.microsoft.com/office/drawing/2014/main" id="{864FBE01-E9D0-7EC7-6C4F-C011953BB5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42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BF35764-2B2D-F6D6-5CB3-527C6E71A230}"/>
              </a:ext>
            </a:extLst>
          </p:cNvPr>
          <p:cNvSpPr txBox="1"/>
          <p:nvPr/>
        </p:nvSpPr>
        <p:spPr>
          <a:xfrm>
            <a:off x="3005667" y="2667002"/>
            <a:ext cx="88392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rgbClr val="261B83"/>
                </a:solidFill>
              </a:rPr>
              <a:t>Each congregation in </a:t>
            </a:r>
          </a:p>
          <a:p>
            <a:pPr algn="ctr"/>
            <a:r>
              <a:rPr lang="en-US" sz="5000" b="1" dirty="0">
                <a:solidFill>
                  <a:srgbClr val="261B83"/>
                </a:solidFill>
              </a:rPr>
              <a:t>Indiana-Michigan Mennonite Conference can send two Youth or Young Adult Delegates, ages 16-25.</a:t>
            </a:r>
          </a:p>
        </p:txBody>
      </p:sp>
    </p:spTree>
    <p:extLst>
      <p:ext uri="{BB962C8B-B14F-4D97-AF65-F5344CB8AC3E}">
        <p14:creationId xmlns:p14="http://schemas.microsoft.com/office/powerpoint/2010/main" val="162317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C1B6F7B-B698-AD98-8DB6-9B9FDB4B40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D414CAD-D1D3-D108-898F-7E20A3B44426}"/>
              </a:ext>
            </a:extLst>
          </p:cNvPr>
          <p:cNvSpPr txBox="1"/>
          <p:nvPr/>
        </p:nvSpPr>
        <p:spPr>
          <a:xfrm>
            <a:off x="3005667" y="2667002"/>
            <a:ext cx="883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261B83"/>
                </a:solidFill>
              </a:rPr>
              <a:t>Let Your Voice Be Heard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C743B3-88AE-CE74-1520-908E3EBFB090}"/>
              </a:ext>
            </a:extLst>
          </p:cNvPr>
          <p:cNvSpPr txBox="1"/>
          <p:nvPr/>
        </p:nvSpPr>
        <p:spPr>
          <a:xfrm>
            <a:off x="3005667" y="3556005"/>
            <a:ext cx="8839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261B83"/>
                </a:solidFill>
              </a:rPr>
              <a:t>Be part of discernment at delegate sessions throughout the year.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261B83"/>
                </a:solidFill>
              </a:rPr>
              <a:t>Propose new ideas for conference 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261B83"/>
                </a:solidFill>
              </a:rPr>
              <a:t>Speak into how conference can respond to difficult issues in our churches </a:t>
            </a:r>
            <a:r>
              <a:rPr lang="en-US" sz="3600">
                <a:solidFill>
                  <a:srgbClr val="261B83"/>
                </a:solidFill>
              </a:rPr>
              <a:t>&amp; world.</a:t>
            </a:r>
            <a:endParaRPr lang="en-US" sz="3600" dirty="0">
              <a:solidFill>
                <a:srgbClr val="261B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936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0349913-C942-096F-9F12-09D5F48932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52969BC-584B-5842-BADD-CE7BBF0D270A}"/>
              </a:ext>
            </a:extLst>
          </p:cNvPr>
          <p:cNvSpPr txBox="1"/>
          <p:nvPr/>
        </p:nvSpPr>
        <p:spPr>
          <a:xfrm>
            <a:off x="3005667" y="2667002"/>
            <a:ext cx="883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261B83"/>
                </a:solidFill>
              </a:rPr>
              <a:t>Opportunities to Engage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D3E6B6-4FF6-327E-A2D2-053F2B830B96}"/>
              </a:ext>
            </a:extLst>
          </p:cNvPr>
          <p:cNvSpPr txBox="1"/>
          <p:nvPr/>
        </p:nvSpPr>
        <p:spPr>
          <a:xfrm>
            <a:off x="3005667" y="3556005"/>
            <a:ext cx="8839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261B83"/>
                </a:solidFill>
              </a:rPr>
              <a:t>Online Orientation – 3</a:t>
            </a:r>
            <a:r>
              <a:rPr lang="en-US" sz="3600" baseline="30000" dirty="0">
                <a:solidFill>
                  <a:srgbClr val="261B83"/>
                </a:solidFill>
              </a:rPr>
              <a:t>rd</a:t>
            </a:r>
            <a:r>
              <a:rPr lang="en-US" sz="3600" dirty="0">
                <a:solidFill>
                  <a:srgbClr val="261B83"/>
                </a:solidFill>
              </a:rPr>
              <a:t> week of February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261B83"/>
                </a:solidFill>
              </a:rPr>
              <a:t>Story-telling and discerning together at Spring Summits – March 15 or 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261B83"/>
                </a:solidFill>
              </a:rPr>
              <a:t>Gathering for worship, celebration and conversation at Summer Fest – June 13-14</a:t>
            </a:r>
          </a:p>
        </p:txBody>
      </p:sp>
    </p:spTree>
    <p:extLst>
      <p:ext uri="{BB962C8B-B14F-4D97-AF65-F5344CB8AC3E}">
        <p14:creationId xmlns:p14="http://schemas.microsoft.com/office/powerpoint/2010/main" val="306960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B553BC0-E372-5F18-17C6-E3F0EE8972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995B070-9376-134C-4041-43B1793EE21B}"/>
              </a:ext>
            </a:extLst>
          </p:cNvPr>
          <p:cNvSpPr txBox="1"/>
          <p:nvPr/>
        </p:nvSpPr>
        <p:spPr>
          <a:xfrm>
            <a:off x="3069942" y="3101134"/>
            <a:ext cx="499533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261B83"/>
                </a:solidFill>
              </a:rPr>
              <a:t>Learn More and Sign-up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1A80E0-32A9-9EF3-427F-4D2A63655F34}"/>
              </a:ext>
            </a:extLst>
          </p:cNvPr>
          <p:cNvSpPr txBox="1"/>
          <p:nvPr/>
        </p:nvSpPr>
        <p:spPr>
          <a:xfrm>
            <a:off x="3108907" y="5333933"/>
            <a:ext cx="4936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261B83"/>
                </a:solidFill>
              </a:rPr>
              <a:t>im.mennonite.net/yyad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AB1AE28-B9A9-76F7-9A27-97BA76D29443}"/>
              </a:ext>
            </a:extLst>
          </p:cNvPr>
          <p:cNvGrpSpPr/>
          <p:nvPr/>
        </p:nvGrpSpPr>
        <p:grpSpPr>
          <a:xfrm>
            <a:off x="8195910" y="2905487"/>
            <a:ext cx="3374054" cy="3355351"/>
            <a:chOff x="8102600" y="2905487"/>
            <a:chExt cx="3374054" cy="335535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6CE7192-C10D-E78D-AC95-25574C512DAE}"/>
                </a:ext>
              </a:extLst>
            </p:cNvPr>
            <p:cNvSpPr/>
            <p:nvPr/>
          </p:nvSpPr>
          <p:spPr>
            <a:xfrm>
              <a:off x="8102600" y="2905487"/>
              <a:ext cx="3374054" cy="33553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 descr="A qr code on a white background&#10;&#10;Description automatically generated">
              <a:extLst>
                <a:ext uri="{FF2B5EF4-FFF2-40B4-BE49-F238E27FC236}">
                  <a16:creationId xmlns:a16="http://schemas.microsoft.com/office/drawing/2014/main" id="{E6A0913A-BD88-2DB9-80D0-F5B07A0C6A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6875" y="2961474"/>
              <a:ext cx="3242733" cy="32427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0970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554291-9748-5E20-F221-4C59267DC6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ign with a microphone and clipboard&#10;&#10;Description automatically generated">
            <a:extLst>
              <a:ext uri="{FF2B5EF4-FFF2-40B4-BE49-F238E27FC236}">
                <a16:creationId xmlns:a16="http://schemas.microsoft.com/office/drawing/2014/main" id="{440C8AEA-F146-B6B8-D84C-89CFF6809E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628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102</Words>
  <Application>Microsoft Office PowerPoint</Application>
  <PresentationFormat>Widescreen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IMMC Office</dc:creator>
  <cp:lastModifiedBy>IMMC Office</cp:lastModifiedBy>
  <cp:revision>1</cp:revision>
  <dcterms:created xsi:type="dcterms:W3CDTF">2025-01-29T13:53:10Z</dcterms:created>
  <dcterms:modified xsi:type="dcterms:W3CDTF">2025-01-29T17:55:34Z</dcterms:modified>
</cp:coreProperties>
</file>